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DF9B-8C6A-4993-9725-24E96014C285}" type="datetimeFigureOut">
              <a:rPr lang="en-US" smtClean="0"/>
              <a:t>6/15/2012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B7D3-2FF8-4404-B7D3-2F65979B7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194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DF9B-8C6A-4993-9725-24E96014C285}" type="datetimeFigureOut">
              <a:rPr lang="en-US" smtClean="0"/>
              <a:t>6/15/2012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B7D3-2FF8-4404-B7D3-2F65979B7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4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DF9B-8C6A-4993-9725-24E96014C285}" type="datetimeFigureOut">
              <a:rPr lang="en-US" smtClean="0"/>
              <a:t>6/15/2012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B7D3-2FF8-4404-B7D3-2F65979B7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537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DF9B-8C6A-4993-9725-24E96014C285}" type="datetimeFigureOut">
              <a:rPr lang="en-US" smtClean="0"/>
              <a:t>6/15/2012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B7D3-2FF8-4404-B7D3-2F65979B7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777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DF9B-8C6A-4993-9725-24E96014C285}" type="datetimeFigureOut">
              <a:rPr lang="en-US" smtClean="0"/>
              <a:t>6/15/2012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B7D3-2FF8-4404-B7D3-2F65979B7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15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DF9B-8C6A-4993-9725-24E96014C285}" type="datetimeFigureOut">
              <a:rPr lang="en-US" smtClean="0"/>
              <a:t>6/15/2012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B7D3-2FF8-4404-B7D3-2F65979B7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337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DF9B-8C6A-4993-9725-24E96014C285}" type="datetimeFigureOut">
              <a:rPr lang="en-US" smtClean="0"/>
              <a:t>6/15/2012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B7D3-2FF8-4404-B7D3-2F65979B7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303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DF9B-8C6A-4993-9725-24E96014C285}" type="datetimeFigureOut">
              <a:rPr lang="en-US" smtClean="0"/>
              <a:t>6/15/2012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B7D3-2FF8-4404-B7D3-2F65979B7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DF9B-8C6A-4993-9725-24E96014C285}" type="datetimeFigureOut">
              <a:rPr lang="en-US" smtClean="0"/>
              <a:t>6/15/2012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B7D3-2FF8-4404-B7D3-2F65979B7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165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DF9B-8C6A-4993-9725-24E96014C285}" type="datetimeFigureOut">
              <a:rPr lang="en-US" smtClean="0"/>
              <a:t>6/15/2012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B7D3-2FF8-4404-B7D3-2F65979B7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821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DF9B-8C6A-4993-9725-24E96014C285}" type="datetimeFigureOut">
              <a:rPr lang="en-US" smtClean="0"/>
              <a:t>6/15/2012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B7D3-2FF8-4404-B7D3-2F65979B7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62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2DF9B-8C6A-4993-9725-24E96014C285}" type="datetimeFigureOut">
              <a:rPr lang="en-US" smtClean="0"/>
              <a:t>6/15/2012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AB7D3-2FF8-4404-B7D3-2F65979B7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571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2523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Nanocomposite theory: Nairn model</a:t>
            </a:r>
            <a:endParaRPr lang="en-US" sz="3200" dirty="0"/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0051" name="Object 3"/>
          <p:cNvGraphicFramePr>
            <a:graphicFrameLocks noChangeAspect="1"/>
          </p:cNvGraphicFramePr>
          <p:nvPr/>
        </p:nvGraphicFramePr>
        <p:xfrm>
          <a:off x="3124200" y="1972210"/>
          <a:ext cx="2590800" cy="7905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1498320" imgH="457200" progId="Equation.3">
                  <p:embed/>
                </p:oleObj>
              </mc:Choice>
              <mc:Fallback>
                <p:oleObj name="Equation" r:id="rId3" imgW="14983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972210"/>
                        <a:ext cx="2590800" cy="7905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0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0053" name="Object 5"/>
          <p:cNvGraphicFramePr>
            <a:graphicFrameLocks noChangeAspect="1"/>
          </p:cNvGraphicFramePr>
          <p:nvPr/>
        </p:nvGraphicFramePr>
        <p:xfrm>
          <a:off x="1295401" y="2948452"/>
          <a:ext cx="6172199" cy="10702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3974760" imgH="685800" progId="Equation.3">
                  <p:embed/>
                </p:oleObj>
              </mc:Choice>
              <mc:Fallback>
                <p:oleObj name="Equation" r:id="rId5" imgW="397476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1" y="2948452"/>
                        <a:ext cx="6172199" cy="10702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698750" y="1219200"/>
          <a:ext cx="29146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7" imgW="1295280" imgH="304560" progId="Equation.3">
                  <p:embed/>
                </p:oleObj>
              </mc:Choice>
              <mc:Fallback>
                <p:oleObj name="Equation" r:id="rId7" imgW="129528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750" y="1219200"/>
                        <a:ext cx="291465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1295400" y="4114800"/>
            <a:ext cx="5231881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E</a:t>
            </a:r>
            <a:r>
              <a:rPr lang="en-US" baseline="-25000" dirty="0" err="1" smtClean="0"/>
              <a:t>c</a:t>
            </a:r>
            <a:r>
              <a:rPr lang="en-US" dirty="0" smtClean="0"/>
              <a:t> = composite modulus</a:t>
            </a:r>
          </a:p>
          <a:p>
            <a:r>
              <a:rPr lang="en-US" dirty="0" smtClean="0"/>
              <a:t>E</a:t>
            </a:r>
            <a:r>
              <a:rPr lang="en-US" baseline="-25000" dirty="0" smtClean="0"/>
              <a:t>A</a:t>
            </a:r>
            <a:r>
              <a:rPr lang="en-US" dirty="0" smtClean="0"/>
              <a:t> = CNC modulus;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m</a:t>
            </a:r>
            <a:r>
              <a:rPr lang="en-US" dirty="0" smtClean="0"/>
              <a:t> = matrix modulus</a:t>
            </a:r>
          </a:p>
          <a:p>
            <a:r>
              <a:rPr lang="en-US" dirty="0" err="1" smtClean="0"/>
              <a:t>V</a:t>
            </a:r>
            <a:r>
              <a:rPr lang="en-US" baseline="-25000" dirty="0" err="1" smtClean="0"/>
              <a:t>f</a:t>
            </a:r>
            <a:r>
              <a:rPr lang="en-US" dirty="0" smtClean="0"/>
              <a:t> = CNC volume fraction;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m</a:t>
            </a:r>
            <a:r>
              <a:rPr lang="en-US" dirty="0" smtClean="0"/>
              <a:t> = matrix volume fraction</a:t>
            </a:r>
          </a:p>
          <a:p>
            <a:r>
              <a:rPr lang="en-US" dirty="0" smtClean="0"/>
              <a:t>G = shear modulus and can be derived from E</a:t>
            </a:r>
          </a:p>
          <a:p>
            <a:r>
              <a:rPr lang="el-GR" dirty="0" smtClean="0"/>
              <a:t>ρ</a:t>
            </a:r>
            <a:r>
              <a:rPr lang="en-US" dirty="0" smtClean="0"/>
              <a:t> = fiber aspect ratio (length/diameter)</a:t>
            </a:r>
          </a:p>
          <a:p>
            <a:r>
              <a:rPr lang="en-US" i="1" dirty="0" err="1" smtClean="0"/>
              <a:t>r</a:t>
            </a:r>
            <a:r>
              <a:rPr lang="en-US" i="1" baseline="-25000" dirty="0" err="1" smtClean="0"/>
              <a:t>f</a:t>
            </a:r>
            <a:r>
              <a:rPr lang="en-US" dirty="0" smtClean="0"/>
              <a:t> = CNC fiber radius </a:t>
            </a:r>
          </a:p>
          <a:p>
            <a:r>
              <a:rPr lang="en-US" i="1" dirty="0" err="1" smtClean="0"/>
              <a:t>D</a:t>
            </a:r>
            <a:r>
              <a:rPr lang="en-US" i="1" baseline="-25000" dirty="0" err="1" smtClean="0"/>
              <a:t>t</a:t>
            </a:r>
            <a:r>
              <a:rPr lang="en-US" dirty="0" smtClean="0"/>
              <a:t> =interfacial stiffness parameter </a:t>
            </a:r>
          </a:p>
          <a:p>
            <a:r>
              <a:rPr lang="en-US" dirty="0" smtClean="0"/>
              <a:t>χ = 0.009 is a universal constant</a:t>
            </a:r>
            <a:endParaRPr lang="en-US" dirty="0"/>
          </a:p>
        </p:txBody>
      </p:sp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3962400" y="6488668"/>
            <a:ext cx="4829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Model developed </a:t>
            </a:r>
            <a:r>
              <a:rPr lang="en-US" dirty="0">
                <a:latin typeface="Arial" pitchFamily="34" charset="0"/>
                <a:cs typeface="Arial" pitchFamily="34" charset="0"/>
              </a:rPr>
              <a:t>by Prof. John Nairn,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OSU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855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57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Equation</vt:lpstr>
      <vt:lpstr>PowerPoint Presentation</vt:lpstr>
      <vt:lpstr>Nanocomposite theory: Nairn model</vt:lpstr>
    </vt:vector>
  </TitlesOfParts>
  <Company>Oregon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simonsej</dc:creator>
  <cp:lastModifiedBy>simonsej</cp:lastModifiedBy>
  <cp:revision>1</cp:revision>
  <dcterms:created xsi:type="dcterms:W3CDTF">2012-06-15T19:43:07Z</dcterms:created>
  <dcterms:modified xsi:type="dcterms:W3CDTF">2012-06-15T19:45:02Z</dcterms:modified>
</cp:coreProperties>
</file>